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8" r:id="rId3"/>
    <p:sldId id="272" r:id="rId4"/>
    <p:sldId id="279" r:id="rId5"/>
    <p:sldId id="269" r:id="rId6"/>
    <p:sldId id="274" r:id="rId7"/>
    <p:sldId id="280" r:id="rId8"/>
    <p:sldId id="284" r:id="rId9"/>
    <p:sldId id="283" r:id="rId10"/>
    <p:sldId id="259" r:id="rId11"/>
    <p:sldId id="261" r:id="rId12"/>
    <p:sldId id="257" r:id="rId13"/>
    <p:sldId id="258" r:id="rId14"/>
    <p:sldId id="260" r:id="rId15"/>
    <p:sldId id="282" r:id="rId16"/>
    <p:sldId id="262" r:id="rId17"/>
    <p:sldId id="276" r:id="rId18"/>
    <p:sldId id="275" r:id="rId19"/>
    <p:sldId id="285" r:id="rId20"/>
    <p:sldId id="286" r:id="rId21"/>
    <p:sldId id="264" r:id="rId22"/>
    <p:sldId id="263" r:id="rId23"/>
    <p:sldId id="265" r:id="rId24"/>
    <p:sldId id="266" r:id="rId25"/>
    <p:sldId id="267" r:id="rId26"/>
    <p:sldId id="268" r:id="rId27"/>
    <p:sldId id="28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1" autoAdjust="0"/>
    <p:restoredTop sz="94660"/>
  </p:normalViewPr>
  <p:slideViewPr>
    <p:cSldViewPr snapToGrid="0">
      <p:cViewPr varScale="1">
        <p:scale>
          <a:sx n="84" d="100"/>
          <a:sy n="84" d="100"/>
        </p:scale>
        <p:origin x="45" y="3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role of imaging in Foreign body  aspiration  diagnosis 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9539840" cy="13715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Azar.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dastranji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.Tabriz University of  medical Sciences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995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6" t="20511" r="16116" b="6927"/>
          <a:stretch/>
        </p:blipFill>
        <p:spPr>
          <a:xfrm>
            <a:off x="3402021" y="1380119"/>
            <a:ext cx="4827579" cy="452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45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837" y="919162"/>
            <a:ext cx="5648325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89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56691" b="13906"/>
          <a:stretch/>
        </p:blipFill>
        <p:spPr>
          <a:xfrm>
            <a:off x="3939682" y="698401"/>
            <a:ext cx="5005536" cy="523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89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4670" t="-3991" r="-33280" b="18145"/>
          <a:stretch/>
        </p:blipFill>
        <p:spPr>
          <a:xfrm>
            <a:off x="3208920" y="227178"/>
            <a:ext cx="8820268" cy="527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36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36" y="261257"/>
            <a:ext cx="5991875" cy="610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787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453" y="187424"/>
            <a:ext cx="8223921" cy="581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3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840" y="755374"/>
            <a:ext cx="8240958" cy="573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68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31439" y="1215415"/>
            <a:ext cx="1092736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 decubitus chest radiography, fluoroscopy, or both may help in diagnosing foreign body aspiration in patients who are unable to cooperate with inspiratory and expiratory CXRs, such as young pediatric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under 5 years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Fluoroscopy provides real time images and is rarely used for FB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144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2799" y="705104"/>
            <a:ext cx="1085353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Low-dose chest CT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remarkably effective and consistent tool 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diagnosing 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FBA in children, with a sensitivity of 100% and a 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specificity of 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98%. </a:t>
            </a:r>
            <a:endParaRPr lang="en-US" sz="28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FB is visible on CT in 62% cases and helps in identifying concomitant or indicative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consolidation, atelectasis, pleural effusion and bronchial wall abnormalities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011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2695" y="1215414"/>
            <a:ext cx="910992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Chest CT scan Finding:</a:t>
            </a:r>
          </a:p>
          <a:p>
            <a:endParaRPr lang="en-US" sz="28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Endobronchial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foreign body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Volume loss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Hyperlucency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air trapping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Bronchiectasis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Pneumonia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277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8720" y="812169"/>
            <a:ext cx="104502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initial diagnostic evaluation of patients with suspected FB aspiration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includes: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Postero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–anterior radiograph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chest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radiograph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Neck if needed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0324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9593" y="1414196"/>
            <a:ext cx="1088192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use should be more widely adopted, as it can be performed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quickly with minimal radiation exposure and can prevent unnecessary bronchoscopies and also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examine symptomatic patients after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bronchoscopy for 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esidual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foreign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08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611" y="1022311"/>
            <a:ext cx="6792686" cy="532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31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01"/>
          <a:stretch/>
        </p:blipFill>
        <p:spPr>
          <a:xfrm>
            <a:off x="2754559" y="704257"/>
            <a:ext cx="6349684" cy="562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85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724" y="0"/>
            <a:ext cx="84725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0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3520253" y="1007816"/>
            <a:ext cx="571944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406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3324224" y="1328737"/>
            <a:ext cx="5961763" cy="474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19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964700" y="579310"/>
            <a:ext cx="6679095" cy="48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43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031" y="352129"/>
            <a:ext cx="8894101" cy="609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35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166843"/>
            <a:ext cx="111204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visibility of the aspirated FB depends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fa-IR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a-IR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a-I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 radio-opacity</a:t>
            </a:r>
            <a:endParaRPr lang="fa-I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a-I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endParaRPr lang="fa-I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a-I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natomical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in the airway </a:t>
            </a:r>
            <a:endParaRPr lang="fa-I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a-I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patient’s body habitus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171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9247" y="465720"/>
            <a:ext cx="9592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estimated that only around 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26%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aspirated FBs are radio-opaque and visible on chest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radiographs.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036" y="1902633"/>
            <a:ext cx="4004049" cy="469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63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873252"/>
            <a:ext cx="9070848" cy="552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93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5029" y="505476"/>
            <a:ext cx="1042756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Indirect radiological signs were as follows: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36.5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examinations showed a shift of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mediastinum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35.3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showed air-trapping on the affected side of the lung caused by the FBs (obstructive emphysema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23.6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showed the signs of pneumonia.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Nearly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one-third (32%)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patients with bronchial FBs exhibited normal X-ray findings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548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8822" y="1533466"/>
            <a:ext cx="1126813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 signs of FB aspiration seen on chest radiography include 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yper-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lucency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suggesting air trapping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Atelectasis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Consolidation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Mediastinal shift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408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3771" y="863284"/>
            <a:ext cx="102912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Blanco Ramos </a:t>
            </a:r>
            <a:r>
              <a:rPr 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reported the incidence of these radiological findings from various case series as: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Consolidation (43%)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Atelectasis (15%) 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Bronchiectasis (5%)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Though absence of these does not exclude FB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aspiration.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402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437" y="2408109"/>
            <a:ext cx="11336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sensitivity of chest radiograph has been documented as 67.9% and the specificity has been seen to be 71.4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65690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205</TotalTime>
  <Words>369</Words>
  <Application>Microsoft Office PowerPoint</Application>
  <PresentationFormat>Widescreen</PresentationFormat>
  <Paragraphs>74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Cambria</vt:lpstr>
      <vt:lpstr>Times New Roman</vt:lpstr>
      <vt:lpstr>Tw Cen MT</vt:lpstr>
      <vt:lpstr>Wingdings</vt:lpstr>
      <vt:lpstr>Droplet</vt:lpstr>
      <vt:lpstr>The role of imaging in Foreign body  aspiration  diagnosis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Computereza</dc:creator>
  <cp:lastModifiedBy>Computereza</cp:lastModifiedBy>
  <cp:revision>21</cp:revision>
  <dcterms:created xsi:type="dcterms:W3CDTF">2023-06-14T16:29:07Z</dcterms:created>
  <dcterms:modified xsi:type="dcterms:W3CDTF">2023-07-15T10:51:18Z</dcterms:modified>
</cp:coreProperties>
</file>